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3" r:id="rId2"/>
    <p:sldId id="857" r:id="rId3"/>
    <p:sldId id="874" r:id="rId4"/>
    <p:sldId id="875" r:id="rId5"/>
    <p:sldId id="876" r:id="rId6"/>
    <p:sldId id="877" r:id="rId7"/>
    <p:sldId id="878" r:id="rId8"/>
    <p:sldId id="879" r:id="rId9"/>
  </p:sldIdLst>
  <p:sldSz cx="20104100" cy="118872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3792" autoAdjust="0"/>
  </p:normalViewPr>
  <p:slideViewPr>
    <p:cSldViewPr snapToGrid="0">
      <p:cViewPr varScale="1">
        <p:scale>
          <a:sx n="41" d="100"/>
          <a:sy n="41" d="100"/>
        </p:scale>
        <p:origin x="81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1992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20269-C2DE-42AE-BC68-EB68968D872F}" type="datetimeFigureOut">
              <a:rPr lang="en-US" smtClean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69E21-0801-4A73-A957-23425255CC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34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1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4277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1282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145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667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2230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354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9848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46607" tIns="23303" rIns="46607" bIns="23303">
            <a:normAutofit fontScale="25000" lnSpcReduction="20000"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367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3149600"/>
            <a:ext cx="1381760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689600"/>
            <a:ext cx="1137920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472908"/>
            <a:ext cx="203177" cy="9493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1472908"/>
            <a:ext cx="203200" cy="949960"/>
          </a:xfrm>
          <a:custGeom>
            <a:avLst/>
            <a:gdLst/>
            <a:ahLst/>
            <a:cxnLst/>
            <a:rect l="l" t="t" r="r" b="b"/>
            <a:pathLst>
              <a:path w="203200" h="949960">
                <a:moveTo>
                  <a:pt x="0" y="949353"/>
                </a:moveTo>
                <a:lnTo>
                  <a:pt x="203166" y="949353"/>
                </a:lnTo>
                <a:lnTo>
                  <a:pt x="203166" y="0"/>
                </a:lnTo>
                <a:lnTo>
                  <a:pt x="0" y="0"/>
                </a:lnTo>
                <a:lnTo>
                  <a:pt x="0" y="949353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50" b="1" i="0">
                <a:solidFill>
                  <a:srgbClr val="3132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50" b="1" i="0">
                <a:solidFill>
                  <a:srgbClr val="3132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336800"/>
            <a:ext cx="7071360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336800"/>
            <a:ext cx="7071360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50" b="1" i="0">
                <a:solidFill>
                  <a:srgbClr val="3132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5578" y="1570774"/>
            <a:ext cx="13244843" cy="8108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50" b="1" i="0">
                <a:solidFill>
                  <a:srgbClr val="3132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800" y="2336800"/>
            <a:ext cx="14630400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9448800"/>
            <a:ext cx="520192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9448800"/>
            <a:ext cx="373888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9448800"/>
            <a:ext cx="373888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lanning@iu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lanning@iu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0" y="5214556"/>
            <a:ext cx="201041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5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555625" y="2630535"/>
            <a:ext cx="1899285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A5162A"/>
                </a:solidFill>
                <a:latin typeface="+mj-lt"/>
              </a:rPr>
              <a:t>Berlin 2024:  International Conference on</a:t>
            </a:r>
          </a:p>
          <a:p>
            <a:pPr algn="ctr"/>
            <a:r>
              <a:rPr lang="en-US" sz="6600" b="1" dirty="0">
                <a:solidFill>
                  <a:srgbClr val="A5162A"/>
                </a:solidFill>
                <a:latin typeface="+mj-lt"/>
              </a:rPr>
              <a:t>Assessing Quality in Higher Education</a:t>
            </a:r>
          </a:p>
          <a:p>
            <a:pPr algn="ctr"/>
            <a:endParaRPr lang="en-US" sz="5400" b="1" i="1" dirty="0">
              <a:solidFill>
                <a:srgbClr val="A5162A"/>
              </a:solidFill>
              <a:latin typeface="+mj-lt"/>
            </a:endParaRPr>
          </a:p>
          <a:p>
            <a:pPr algn="ctr"/>
            <a:r>
              <a:rPr lang="en-US" sz="6600" b="1" i="1" dirty="0">
                <a:solidFill>
                  <a:srgbClr val="A5162A"/>
                </a:solidFill>
                <a:latin typeface="+mj-lt"/>
              </a:rPr>
              <a:t>“Know Before You Go” Session</a:t>
            </a:r>
          </a:p>
          <a:p>
            <a:pPr algn="ctr"/>
            <a:endParaRPr lang="en-US" sz="5400" b="1" dirty="0">
              <a:solidFill>
                <a:srgbClr val="A5162A"/>
              </a:solidFill>
              <a:latin typeface="+mj-lt"/>
            </a:endParaRPr>
          </a:p>
          <a:p>
            <a:pPr algn="ctr"/>
            <a:r>
              <a:rPr lang="en-US" sz="6600" b="1" dirty="0">
                <a:solidFill>
                  <a:srgbClr val="A5162A"/>
                </a:solidFill>
                <a:latin typeface="+mj-lt"/>
              </a:rPr>
              <a:t>Learn more:</a:t>
            </a:r>
          </a:p>
          <a:p>
            <a:pPr algn="ctr"/>
            <a:r>
              <a:rPr lang="en-US" sz="6600" b="1" dirty="0">
                <a:solidFill>
                  <a:srgbClr val="A5162A"/>
                </a:solidFill>
                <a:latin typeface="+mj-lt"/>
              </a:rPr>
              <a:t>go.iu.edu/internationalconference</a:t>
            </a:r>
          </a:p>
          <a:p>
            <a:pPr algn="ctr"/>
            <a:endParaRPr lang="en-US" sz="2400" b="1" dirty="0">
              <a:solidFill>
                <a:srgbClr val="A5162A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11016534" y="1592227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2" name="Picture 1" descr="indianapolis-logo">
            <a:extLst>
              <a:ext uri="{FF2B5EF4-FFF2-40B4-BE49-F238E27FC236}">
                <a16:creationId xmlns:a16="http://schemas.microsoft.com/office/drawing/2014/main" id="{C19DE682-DF9F-37FB-232E-E6C451D76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900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154561"/>
            <a:ext cx="18419553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Purpose and Venue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Schedule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 Visits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/ Q&amp;A / Adjournment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Agenda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1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154561"/>
            <a:ext cx="1841955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 Participants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chat, introduce yourself, including name, affiliation, and role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Stephen Hundley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Katrin Voelkner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Grateful acknowledgements to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Angie Bergman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partners in Germany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Introductions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099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154561"/>
            <a:ext cx="19048203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international venue to disseminate ideas related to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Strategic Directions, Inclusive Environments, Innovative Instruction, Engaged Learning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 Success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opportunities and issues facing the global higher education landscape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Promote cross-cultural dialogues and resource sharing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Offer a smaller, more intimate gathering to network and build relationships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Venue:  The Westin Grand Berlin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Conference Purpose and Venue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873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059311"/>
            <a:ext cx="18419553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Sunday, June 23, 2024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Registration:  3:00-6:30 p.m.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Opening Reception and Poster Session:  5:00-6:30 p.m.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Monday, June 24, and Tuesday, June 25, 2024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Arrival and morning coffee:  8:30-9:00 a.m.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(panels, posters, lunch, and breaks):  9:00 a.m.-5:00 p.m.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Wednesday, June 26, 2024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Travel to Site Visit Locations:  8:30-9:30 a.m.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 Visits:  9:30-11:30 a.m.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Berlin Cultural Explorations (on your own):  Afternoon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Program Schedule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42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040261"/>
            <a:ext cx="19029153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Locations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Freie Universität Berlin (FU)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Technische Universität Berlin (TU)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Indiana University Europe Gateway and CIEE Berlin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Assignments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Listed on Conference website:  go.iu.edu/internationalconference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us know of changes/additions: 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planning@iu.edu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Travel (Berlin public transport pass distributed to participants on Tuesday)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your own; arrive at Site Visit Location by 9:30 a.m.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 at The Westin Grand Berlin at 8:30 a.m.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Site Visits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59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1982825"/>
            <a:ext cx="19206953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 handouts/resources desired by Friday, June 14, 2024 (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planning@iu.edu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be posted to Conference website with link/QR code provided to attendees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Panels: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theater style seating with some standing rounds and charging stations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Engaging, interactive, and PowerPoint-free discussions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Posters: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in pre-function/foyer space adjacent to panel session room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submitting an article to </a:t>
            </a: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Assessment Update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the end of August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Hospitality and Conference “Culture”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Sunday reception; morning coffee, lunch, and breaks on Monday and Tuesday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Relaxed, enjoyable environment; “business casual” attire suggested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Logistics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25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615492" y="10613454"/>
            <a:ext cx="10312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FFFFFF"/>
                </a:solidFill>
                <a:latin typeface="Arial"/>
                <a:cs typeface="Arial"/>
              </a:rPr>
              <a:t>IUPUI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CE809-78A7-9540-8C05-0B41F4FB29F8}"/>
              </a:ext>
            </a:extLst>
          </p:cNvPr>
          <p:cNvSpPr/>
          <p:nvPr/>
        </p:nvSpPr>
        <p:spPr>
          <a:xfrm>
            <a:off x="897147" y="2154561"/>
            <a:ext cx="18419553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from Katrin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from Stephen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from Participants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 any items in chat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Q&amp;A / Discussion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Wrap-up and Adjournment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details:  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go.iu.edu/internationalconference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EA1D4-26C7-B14B-B027-326432A8E09E}"/>
              </a:ext>
            </a:extLst>
          </p:cNvPr>
          <p:cNvSpPr/>
          <p:nvPr/>
        </p:nvSpPr>
        <p:spPr>
          <a:xfrm>
            <a:off x="1375529" y="702710"/>
            <a:ext cx="18102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A5162A"/>
                </a:solidFill>
                <a:latin typeface="+mj-lt"/>
              </a:rPr>
              <a:t>Recommendations / Q&amp;A / Adjournment</a:t>
            </a:r>
            <a:endParaRPr lang="en-US" sz="6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865C9-6860-9C44-9537-4AFADFE78D9C}"/>
              </a:ext>
            </a:extLst>
          </p:cNvPr>
          <p:cNvSpPr txBox="1"/>
          <p:nvPr/>
        </p:nvSpPr>
        <p:spPr>
          <a:xfrm>
            <a:off x="2822041" y="953781"/>
            <a:ext cx="740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6" name="Picture 5" descr="indianapolis-logo">
            <a:extLst>
              <a:ext uri="{FF2B5EF4-FFF2-40B4-BE49-F238E27FC236}">
                <a16:creationId xmlns:a16="http://schemas.microsoft.com/office/drawing/2014/main" id="{F652AEEE-AC9F-250E-E7FC-C6773508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0144376"/>
            <a:ext cx="4233618" cy="994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127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3337</TotalTime>
  <Words>498</Words>
  <Application>Microsoft Office PowerPoint</Application>
  <PresentationFormat>Custom</PresentationFormat>
  <Paragraphs>122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IUPUI-Pedestrian-Safety-concepts-for-Tues-3.key</dc:title>
  <dc:creator>Hundley, Stephen</dc:creator>
  <cp:lastModifiedBy>Bergman, Angela M</cp:lastModifiedBy>
  <cp:revision>332</cp:revision>
  <cp:lastPrinted>2020-09-09T14:37:36Z</cp:lastPrinted>
  <dcterms:created xsi:type="dcterms:W3CDTF">2018-09-12T14:11:47Z</dcterms:created>
  <dcterms:modified xsi:type="dcterms:W3CDTF">2024-06-11T17:15:16Z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2018-05-01T00:00:00Z</vt:filetime>
  </property>
  <property fmtid="{D5CDD505-2E9C-101B-9397-08002B2CF9AE}" pid="3" name="LastSaved">
    <vt:filetime>2018-09-12T00:00:00Z</vt:filetime>
  </property>
</Properties>
</file>